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49" y="-72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343D165-8DF2-4221-836B-923E5CE7278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818D65-5C81-42E8-A382-70475685D5FA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3AD3CB4-1A05-4A24-B1D9-1A68C36DB2BB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A6FCE37-6FAE-437F-89D2-94E6EE428EE0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E3CBB4-79C4-4CDA-B23E-551E1563BB73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86E3FCD-6076-4F48-B563-081D239A448E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50BEBF-FF5B-4766-81C2-6721701D35B9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451B70F-6395-4310-9991-72393A558C91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5C3FDC2-DDA2-44B8-8E2C-A076C0BABD13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0DAD12F-AC2A-488E-8442-CB3F6E3E2B9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1843520-E462-469E-A8F8-07C0BC6F87D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B8DA97-5B59-465F-81BA-35BCB8099D9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DC3F52E-5673-4975-97B8-0CC2275A358D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pPr indent="0" algn="r">
                <a:buNone/>
              </a:p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3120"/>
            <a:ext cx="9071640" cy="1333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2600" b="1" strike="noStrike" spc="-1">
                <a:solidFill>
                  <a:srgbClr val="000000"/>
                </a:solidFill>
                <a:latin typeface="Arial"/>
              </a:rPr>
              <a:t>Наблюдения магнитных белых карликов с экстремально сильными магнитными полями </a:t>
            </a:r>
            <a:r>
              <a:rPr sz="2100"/>
              <a:t/>
            </a:r>
            <a:br>
              <a:rPr sz="2100"/>
            </a:br>
            <a:r>
              <a:rPr lang="ru-RU" sz="2100" b="1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sz="2100"/>
              <a:t/>
            </a:r>
            <a:br>
              <a:rPr sz="2100"/>
            </a:br>
            <a:r>
              <a:rPr lang="ru-RU" sz="2100" b="0" strike="noStrike" spc="-1">
                <a:solidFill>
                  <a:srgbClr val="000000"/>
                </a:solidFill>
                <a:latin typeface="Arial"/>
              </a:rPr>
              <a:t>Аитов Виталий Наильевич, Валявин Геннадий Геннадиевич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57176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00" b="0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Проведены </a:t>
            </a:r>
            <a:r>
              <a:rPr lang="ru-RU" sz="2100" b="0" strike="noStrike" spc="-1" dirty="0" err="1">
                <a:solidFill>
                  <a:srgbClr val="000000"/>
                </a:solidFill>
                <a:latin typeface="Times New Roman"/>
                <a:ea typeface="Microsoft YaHei"/>
              </a:rPr>
              <a:t>фотополяриметрические</a:t>
            </a:r>
            <a:r>
              <a:rPr lang="ru-RU" sz="2100" b="0" strike="noStrike" spc="-1" dirty="0">
                <a:solidFill>
                  <a:srgbClr val="000000"/>
                </a:solidFill>
                <a:latin typeface="Times New Roman"/>
                <a:ea typeface="Microsoft YaHei"/>
              </a:rPr>
              <a:t> наблюдения магнитных белых карликов GRW+708247 и WD1312+098 на 1-м телескопе САО РАН в период </a:t>
            </a:r>
            <a:r>
              <a:rPr lang="ru-RU" sz="2100" b="0" strike="noStrike" spc="-1" dirty="0">
                <a:solidFill>
                  <a:srgbClr val="000000"/>
                </a:solidFill>
                <a:latin typeface="Times New Roman"/>
              </a:rPr>
              <a:t>с февраля 2019 года по сентябрь 2020 года и в ноябре-декабре 2022 года.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00" b="0" strike="noStrike" spc="-1" dirty="0">
                <a:solidFill>
                  <a:srgbClr val="000000"/>
                </a:solidFill>
                <a:latin typeface="Times New Roman"/>
              </a:rPr>
              <a:t>GRW+708247 показал среднюю круговую поляризацию на уровне 3%, что согласуется с результатами других авторов.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00" b="0" strike="noStrike" spc="-1" dirty="0">
                <a:solidFill>
                  <a:srgbClr val="000000"/>
                </a:solidFill>
                <a:latin typeface="Times New Roman"/>
              </a:rPr>
              <a:t>Результаты наблюдений WD1312+098 хорошо согласуются с измерениями круговой поляризации, полученными в 1979-1989 года.</a:t>
            </a:r>
          </a:p>
          <a:p>
            <a:pPr marL="21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00" b="0" strike="noStrike" spc="-1" dirty="0">
                <a:solidFill>
                  <a:srgbClr val="000000"/>
                </a:solidFill>
                <a:latin typeface="Times New Roman"/>
              </a:rPr>
              <a:t>Результаты говорят в пользу того, что магнитные поля белых карликов не изменяются на временах порядка 100 лет.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2000" b="1" strike="noStrike" spc="-1">
                <a:solidFill>
                  <a:srgbClr val="000000"/>
                </a:solidFill>
                <a:latin typeface="Arial"/>
              </a:rPr>
              <a:t>Наблюдения магнитных белых карликов с экстремально сильными магнитными полями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1 3" descr="11&#10;"/>
          <p:cNvPicPr/>
          <p:nvPr/>
        </p:nvPicPr>
        <p:blipFill>
          <a:blip r:embed="rId2"/>
          <a:stretch/>
        </p:blipFill>
        <p:spPr>
          <a:xfrm>
            <a:off x="2990160" y="1326600"/>
            <a:ext cx="4098600" cy="4073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98</Words>
  <Application>LibreOffice/7.5.4.2$Windows_X86_64 LibreOffice_project/36ccfdc35048b057fd9854c757a8b67ec53977b6</Application>
  <PresentationFormat>Произвольный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Наблюдения магнитных белых карликов с экстремально сильными магнитными полями    Аитов Виталий Наильевич, Валявин Геннадий Геннадиевич</vt:lpstr>
      <vt:lpstr>Наблюдения магнитных белых карликов с экстремально сильными магнитными полями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Наблюдения магнитных белых карликов с экстремально сильными магнитными полями    Аитов Виталий Наильевич, Валявин Геннадий Геннадиевич</dc:title>
  <dc:creator>Admin</dc:creator>
  <cp:lastModifiedBy>Admin</cp:lastModifiedBy>
  <cp:revision>1</cp:revision>
  <dcterms:created xsi:type="dcterms:W3CDTF">2023-06-25T16:12:56Z</dcterms:created>
  <dcterms:modified xsi:type="dcterms:W3CDTF">2023-06-28T11:59:38Z</dcterms:modified>
  <dc:language>ru-RU</dc:language>
</cp:coreProperties>
</file>