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8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2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0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8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8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011B-51B3-4D1E-A467-253B58EB3F0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0BFC-8D05-409E-96A4-82D0EE7D4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28" y="3859379"/>
            <a:ext cx="4493570" cy="3175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16" y="5384204"/>
            <a:ext cx="3516161" cy="1473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79" y="886120"/>
            <a:ext cx="4652590" cy="3290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683" y="-214619"/>
            <a:ext cx="12307683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solidFill>
                  <a:srgbClr val="42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поляра IPHAS J052832.69 +283837.6</a:t>
            </a:r>
            <a:endParaRPr lang="ru-RU" sz="3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147" y="1024660"/>
            <a:ext cx="4007372" cy="2834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147" y="3859379"/>
            <a:ext cx="4066417" cy="2870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04725"/>
                <a:ext cx="13130331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1300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Корчагина Е.П.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3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1300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Шиманский В.В.</m:t>
                          </m:r>
                          <m:r>
                            <a:rPr lang="en-US" sz="13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1300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Борисов Н.В.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3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3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13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3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Казанский </a:t>
                </a:r>
                <a:r>
                  <a:rPr lang="ru-RU" sz="13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федеральный университет, Казань, Россия</a:t>
                </a:r>
              </a:p>
              <a:p>
                <a:r>
                  <a:rPr lang="ru-RU" sz="13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– САО </a:t>
                </a:r>
                <a:r>
                  <a:rPr lang="ru-RU" sz="13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РАН, п. Нижний Архыз, </a:t>
                </a:r>
                <a:r>
                  <a:rPr lang="ru-RU" sz="13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Россия</a:t>
                </a:r>
                <a:endParaRPr lang="ru-RU" sz="13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725"/>
                <a:ext cx="13130331" cy="692497"/>
              </a:xfrm>
              <a:prstGeom prst="rect">
                <a:avLst/>
              </a:prstGeom>
              <a:blipFill>
                <a:blip r:embed="rId7"/>
                <a:stretch>
                  <a:fillRect l="-46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77883" y="710834"/>
            <a:ext cx="34729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2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Спектры</a:t>
            </a:r>
            <a:endParaRPr lang="ru-RU" sz="2000" dirty="0">
              <a:solidFill>
                <a:srgbClr val="420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1342" y="682172"/>
            <a:ext cx="34729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2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Кривые лучевых скоростей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4816" y="1297222"/>
            <a:ext cx="425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2013 и в 2016 наблюдаются разные состояния;</a:t>
            </a:r>
            <a:endParaRPr lang="ru-RU" sz="1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долговременным 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фотометрическим данным обзора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ZTF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уточнён орбитальный 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период, который получился равным 0.</a:t>
            </a:r>
            <a:r>
              <a:rPr lang="en-US" sz="1400" baseline="30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0555916 ± 0.</a:t>
            </a:r>
            <a:r>
              <a:rPr lang="en-US" sz="1400" baseline="30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0000001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8800" y="1560956"/>
            <a:ext cx="10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08800" y="4585742"/>
            <a:ext cx="10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67147" t="55964"/>
          <a:stretch/>
        </p:blipFill>
        <p:spPr>
          <a:xfrm>
            <a:off x="-24816" y="2868495"/>
            <a:ext cx="2314499" cy="25236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67147" t="2975" r="2773" b="55637"/>
          <a:stretch/>
        </p:blipFill>
        <p:spPr>
          <a:xfrm>
            <a:off x="2346781" y="2868495"/>
            <a:ext cx="2263216" cy="25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08" y="3281459"/>
            <a:ext cx="4960752" cy="371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723" y="3583707"/>
            <a:ext cx="4156277" cy="31134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4729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2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Кривые блеска</a:t>
            </a:r>
            <a:endParaRPr lang="ru-RU" sz="2000" dirty="0">
              <a:solidFill>
                <a:srgbClr val="420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87607"/>
            <a:ext cx="34729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2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Картирование поверхности белого карлика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40429"/>
            <a:ext cx="5338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мплитуды 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фотометрической переменности </a:t>
            </a:r>
            <a:r>
              <a:rPr lang="ru-RU" sz="1400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Δm</a:t>
            </a:r>
            <a:r>
              <a:rPr lang="en-US" sz="1400" baseline="-250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</a:t>
            </a:r>
            <a:r>
              <a:rPr lang="en-US" sz="1400" baseline="-25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0.</a:t>
            </a:r>
            <a:r>
              <a:rPr lang="ru-RU" sz="1400" baseline="30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между эпохами наблюдений 2012 и 2015 годов поляр переходил из высокого в низкое состояние с понижением блеска примерно на 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ru-RU" sz="1400" baseline="30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909599"/>
            <a:ext cx="328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При </a:t>
            </a:r>
            <a:r>
              <a:rPr lang="en-US" sz="2400" dirty="0" err="1">
                <a:solidFill>
                  <a:srgbClr val="7030A0"/>
                </a:solidFill>
              </a:rPr>
              <a:t>i</a:t>
            </a:r>
            <a:r>
              <a:rPr lang="ru-RU" sz="2400" dirty="0">
                <a:solidFill>
                  <a:srgbClr val="7030A0"/>
                </a:solidFill>
              </a:rPr>
              <a:t> = 70</a:t>
            </a:r>
            <a:r>
              <a:rPr lang="ru-RU" sz="2400" baseline="30000" dirty="0">
                <a:solidFill>
                  <a:srgbClr val="7030A0"/>
                </a:solidFill>
              </a:rPr>
              <a:t>°</a:t>
            </a:r>
            <a:r>
              <a:rPr lang="ru-RU" sz="2400" dirty="0">
                <a:solidFill>
                  <a:srgbClr val="7030A0"/>
                </a:solidFill>
              </a:rPr>
              <a:t> и α = </a:t>
            </a:r>
            <a:r>
              <a:rPr lang="ru-RU" sz="2400" dirty="0" smtClean="0">
                <a:solidFill>
                  <a:srgbClr val="7030A0"/>
                </a:solidFill>
              </a:rPr>
              <a:t>0,0025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73891"/>
            <a:ext cx="5247539" cy="37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</Words>
  <Application>Microsoft Office PowerPoint</Application>
  <PresentationFormat>Широкоэкранный</PresentationFormat>
  <Paragraphs>16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Tahoma</vt:lpstr>
      <vt:lpstr>Тема Office</vt:lpstr>
      <vt:lpstr>Исследование поляра IPHAS J052832.69 +283837.6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поляра IPHAS J052832.69 +283837.6</dc:title>
  <dc:creator>Гыгыльга</dc:creator>
  <cp:lastModifiedBy>Гыгыльга</cp:lastModifiedBy>
  <cp:revision>17</cp:revision>
  <dcterms:created xsi:type="dcterms:W3CDTF">2023-06-28T17:29:26Z</dcterms:created>
  <dcterms:modified xsi:type="dcterms:W3CDTF">2023-06-29T07:16:26Z</dcterms:modified>
</cp:coreProperties>
</file>